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7" r:id="rId4"/>
    <p:sldId id="269" r:id="rId5"/>
  </p:sldIdLst>
  <p:sldSz cx="10972800" cy="65833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C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75" autoAdjust="0"/>
  </p:normalViewPr>
  <p:slideViewPr>
    <p:cSldViewPr snapToGrid="0" snapToObjects="1">
      <p:cViewPr varScale="1">
        <p:scale>
          <a:sx n="86" d="100"/>
          <a:sy n="86" d="100"/>
        </p:scale>
        <p:origin x="-1256" y="-104"/>
      </p:cViewPr>
      <p:guideLst>
        <p:guide orient="horz" pos="2075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045111"/>
            <a:ext cx="9326880" cy="14111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1" y="3730572"/>
            <a:ext cx="7680960" cy="16824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63642"/>
            <a:ext cx="2468880" cy="561719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63642"/>
            <a:ext cx="7223760" cy="56171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230421"/>
            <a:ext cx="9326880" cy="130752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790312"/>
            <a:ext cx="9326880" cy="144011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536122"/>
            <a:ext cx="4846320" cy="43447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536122"/>
            <a:ext cx="4846320" cy="43447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473638"/>
            <a:ext cx="4848226" cy="6141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087780"/>
            <a:ext cx="4848226" cy="37930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473638"/>
            <a:ext cx="4850130" cy="6141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087780"/>
            <a:ext cx="4850130" cy="37930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62116"/>
            <a:ext cx="3609976" cy="111551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62117"/>
            <a:ext cx="6134100" cy="56187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377632"/>
            <a:ext cx="3609976" cy="45032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608355"/>
            <a:ext cx="6583680" cy="5440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588236"/>
            <a:ext cx="6583680" cy="395001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152396"/>
            <a:ext cx="6583680" cy="7726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63639"/>
            <a:ext cx="9875520" cy="1097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6122"/>
            <a:ext cx="9875520" cy="434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101804"/>
            <a:ext cx="2560320" cy="350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1" y="6101804"/>
            <a:ext cx="3474720" cy="350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101804"/>
            <a:ext cx="2560320" cy="3505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10" y="649841"/>
            <a:ext cx="4616746" cy="5829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0494" y="965985"/>
            <a:ext cx="4855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000090"/>
                </a:solidFill>
              </a:rPr>
              <a:t>Frank Miller’s Codebook, </a:t>
            </a:r>
          </a:p>
          <a:p>
            <a:pPr algn="r"/>
            <a:r>
              <a:rPr lang="en-US" sz="3600" dirty="0" smtClean="0">
                <a:solidFill>
                  <a:srgbClr val="000090"/>
                </a:solidFill>
              </a:rPr>
              <a:t>1882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2853" y="3206566"/>
            <a:ext cx="25730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Discovered by Steven </a:t>
            </a:r>
            <a:r>
              <a:rPr lang="en-US" sz="2800" dirty="0" err="1" smtClean="0">
                <a:solidFill>
                  <a:schemeClr val="bg1"/>
                </a:solidFill>
              </a:rPr>
              <a:t>Bellovin</a:t>
            </a:r>
            <a:r>
              <a:rPr lang="en-US" sz="2800" dirty="0" smtClean="0">
                <a:solidFill>
                  <a:schemeClr val="bg1"/>
                </a:solidFill>
              </a:rPr>
              <a:t>, 2011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8" y="2132614"/>
            <a:ext cx="2649675" cy="3532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64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xmlns:p14="http://schemas.microsoft.com/office/powerpoint/2010/main"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6583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Claude Shannon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456"/>
            <a:ext cx="5392081" cy="74154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308" y="2200608"/>
            <a:ext cx="4237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</a:rPr>
              <a:t>Claude Shannon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1916-2001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57" y="395793"/>
            <a:ext cx="4480271" cy="59106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16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16044</TotalTime>
  <Words>18</Words>
  <Application>Microsoft Macintosh PowerPoint</Application>
  <PresentationFormat>Custom</PresentationFormat>
  <Paragraphs>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 Black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Know It Production</dc:creator>
  <cp:lastModifiedBy>Know It Production</cp:lastModifiedBy>
  <cp:revision>35</cp:revision>
  <dcterms:created xsi:type="dcterms:W3CDTF">2012-02-06T23:20:40Z</dcterms:created>
  <dcterms:modified xsi:type="dcterms:W3CDTF">2012-04-02T16:54:23Z</dcterms:modified>
</cp:coreProperties>
</file>